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617" r:id="rId3"/>
    <p:sldId id="1386" r:id="rId5"/>
    <p:sldId id="1387" r:id="rId6"/>
    <p:sldId id="1141" r:id="rId7"/>
    <p:sldId id="1142" r:id="rId8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0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邓 波" initials="邓" lastIdx="1" clrIdx="1"/>
  <p:cmAuthor id="3" name="Microsoft 帐户" initials="M帐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450" y="-96"/>
      </p:cViewPr>
      <p:guideLst>
        <p:guide orient="horz" pos="2144"/>
        <p:guide pos="3840"/>
        <p:guide orient="horz" pos="206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3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image" Target="../media/image2.jpeg"/><Relationship Id="rId3" Type="http://schemas.openxmlformats.org/officeDocument/2006/relationships/tags" Target="../tags/tag63.xml"/><Relationship Id="rId2" Type="http://schemas.openxmlformats.org/officeDocument/2006/relationships/image" Target="../media/image1.jpeg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1.jpeg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1.jpeg"/><Relationship Id="rId2" Type="http://schemas.openxmlformats.org/officeDocument/2006/relationships/tags" Target="../tags/tag6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1.jpeg"/><Relationship Id="rId2" Type="http://schemas.openxmlformats.org/officeDocument/2006/relationships/tags" Target="../tags/tag69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1.jpeg"/><Relationship Id="rId2" Type="http://schemas.openxmlformats.org/officeDocument/2006/relationships/tags" Target="../tags/tag7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3245"/>
          </a:xfrm>
          <a:prstGeom prst="rect">
            <a:avLst/>
          </a:prstGeom>
        </p:spPr>
      </p:pic>
      <p:grpSp>
        <p:nvGrpSpPr>
          <p:cNvPr id="23555" name="Group 3"/>
          <p:cNvGrpSpPr/>
          <p:nvPr/>
        </p:nvGrpSpPr>
        <p:grpSpPr>
          <a:xfrm>
            <a:off x="164783" y="152718"/>
            <a:ext cx="474662" cy="290512"/>
            <a:chOff x="0" y="0"/>
            <a:chExt cx="714375" cy="438150"/>
          </a:xfrm>
        </p:grpSpPr>
        <p:sp>
          <p:nvSpPr>
            <p:cNvPr id="23562" name="燕尾形 4"/>
            <p:cNvSpPr/>
            <p:nvPr/>
          </p:nvSpPr>
          <p:spPr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23563" name="燕尾形 5"/>
            <p:cNvSpPr/>
            <p:nvPr/>
          </p:nvSpPr>
          <p:spPr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01127" y="35690"/>
            <a:ext cx="22555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项目区位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635" y="829310"/>
            <a:ext cx="2350135" cy="493839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noAutofit/>
          </a:bodyPr>
          <a:p>
            <a:pPr lvl="0" indent="4572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银星路快捷化改造项目（雷锋大道－银杉路）起于雷锋大道，终于银杉路（兴联路大通道过江段起点），全长5.42公里，采用节点上跨改造形式，上跨永通大道、黄金大道、金甲冲路、金星路实现主线快捷化</a:t>
            </a:r>
            <a:r>
              <a:rPr lang="zh-CN" altLang="en-US" sz="15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en-US" sz="15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endParaRPr lang="en-US" altLang="zh-CN" sz="15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360045" algn="l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sz="15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银星路项目地理位置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70" y="563245"/>
            <a:ext cx="8852535" cy="62617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永通大道节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6895"/>
            <a:ext cx="12192000" cy="6297930"/>
          </a:xfrm>
          <a:prstGeom prst="rect">
            <a:avLst/>
          </a:prstGeom>
        </p:spPr>
      </p:pic>
      <p:pic>
        <p:nvPicPr>
          <p:cNvPr id="2" name="图片 1" descr="未标题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563245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>
            <a:off x="164783" y="152718"/>
            <a:ext cx="474662" cy="290512"/>
            <a:chOff x="0" y="0"/>
            <a:chExt cx="714375" cy="438150"/>
          </a:xfrm>
        </p:grpSpPr>
        <p:sp>
          <p:nvSpPr>
            <p:cNvPr id="11" name="燕尾形 4"/>
            <p:cNvSpPr/>
            <p:nvPr/>
          </p:nvSpPr>
          <p:spPr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12" name="燕尾形 5"/>
            <p:cNvSpPr/>
            <p:nvPr/>
          </p:nvSpPr>
          <p:spPr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01127" y="35690"/>
            <a:ext cx="2611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节点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黄金大道节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6895"/>
            <a:ext cx="12192000" cy="6297930"/>
          </a:xfrm>
          <a:prstGeom prst="rect">
            <a:avLst/>
          </a:prstGeom>
        </p:spPr>
      </p:pic>
      <p:pic>
        <p:nvPicPr>
          <p:cNvPr id="2" name="图片 1" descr="未标题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563245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>
            <a:off x="164783" y="152718"/>
            <a:ext cx="474662" cy="290512"/>
            <a:chOff x="0" y="0"/>
            <a:chExt cx="714375" cy="438150"/>
          </a:xfrm>
        </p:grpSpPr>
        <p:sp>
          <p:nvSpPr>
            <p:cNvPr id="11" name="燕尾形 4"/>
            <p:cNvSpPr/>
            <p:nvPr/>
          </p:nvSpPr>
          <p:spPr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12" name="燕尾形 5"/>
            <p:cNvSpPr/>
            <p:nvPr/>
          </p:nvSpPr>
          <p:spPr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01127" y="35690"/>
            <a:ext cx="25050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节点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3金甲冲路节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6895"/>
            <a:ext cx="12192000" cy="6297930"/>
          </a:xfrm>
          <a:prstGeom prst="rect">
            <a:avLst/>
          </a:prstGeom>
        </p:spPr>
      </p:pic>
      <p:pic>
        <p:nvPicPr>
          <p:cNvPr id="3" name="图片 2" descr="未标题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563245"/>
          </a:xfrm>
          <a:prstGeom prst="rect">
            <a:avLst/>
          </a:prstGeom>
        </p:spPr>
      </p:pic>
      <p:grpSp>
        <p:nvGrpSpPr>
          <p:cNvPr id="6" name="Group 3"/>
          <p:cNvGrpSpPr/>
          <p:nvPr/>
        </p:nvGrpSpPr>
        <p:grpSpPr>
          <a:xfrm>
            <a:off x="164783" y="152718"/>
            <a:ext cx="474662" cy="290512"/>
            <a:chOff x="0" y="0"/>
            <a:chExt cx="714375" cy="438150"/>
          </a:xfrm>
        </p:grpSpPr>
        <p:sp>
          <p:nvSpPr>
            <p:cNvPr id="7" name="燕尾形 4"/>
            <p:cNvSpPr/>
            <p:nvPr/>
          </p:nvSpPr>
          <p:spPr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8" name="燕尾形 5"/>
            <p:cNvSpPr/>
            <p:nvPr/>
          </p:nvSpPr>
          <p:spPr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01127" y="35690"/>
            <a:ext cx="25050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节点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金星路节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7530"/>
            <a:ext cx="12192000" cy="6297295"/>
          </a:xfrm>
          <a:prstGeom prst="rect">
            <a:avLst/>
          </a:prstGeom>
        </p:spPr>
      </p:pic>
      <p:pic>
        <p:nvPicPr>
          <p:cNvPr id="4" name="图片 3" descr="未标题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563245"/>
          </a:xfrm>
          <a:prstGeom prst="rect">
            <a:avLst/>
          </a:prstGeom>
        </p:spPr>
      </p:pic>
      <p:grpSp>
        <p:nvGrpSpPr>
          <p:cNvPr id="11" name="Group 3"/>
          <p:cNvGrpSpPr/>
          <p:nvPr/>
        </p:nvGrpSpPr>
        <p:grpSpPr>
          <a:xfrm>
            <a:off x="164783" y="152718"/>
            <a:ext cx="474662" cy="290512"/>
            <a:chOff x="0" y="0"/>
            <a:chExt cx="714375" cy="438150"/>
          </a:xfrm>
        </p:grpSpPr>
        <p:sp>
          <p:nvSpPr>
            <p:cNvPr id="12" name="燕尾形 4"/>
            <p:cNvSpPr/>
            <p:nvPr/>
          </p:nvSpPr>
          <p:spPr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13" name="燕尾形 5"/>
            <p:cNvSpPr/>
            <p:nvPr/>
          </p:nvSpPr>
          <p:spPr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01127" y="35690"/>
            <a:ext cx="2611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05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节点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PLACING_PICTURE_USER_VIEWPORT" val="{&quot;height&quot;:8913,&quot;width&quot;:15840}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UNIT_PLACING_PICTURE_USER_VIEWPORT" val="{&quot;height&quot;:8913,&quot;width&quot;:15840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UNIT_PLACING_PICTURE_USER_VIEWPORT" val="{&quot;height&quot;:8913,&quot;width&quot;:15840}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UNIT_PLACING_PICTURE_USER_VIEWPORT" val="{&quot;height&quot;:8913,&quot;width&quot;:1584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UNIT_PLACING_PICTURE_USER_VIEWPORT" val="{&quot;height&quot;:8913,&quot;width&quot;:15840}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commondata" val="eyJoZGlkIjoiZTI0NDNlNGUzNTFjMWNmNThjZGZiYTZmYjk1MmRlZDAifQ=="/>
  <p:tag name="resource_record_key" val="{&quot;29&quot;:[20426279,20750925]}"/>
  <p:tag name="KSO_WPP_MARK_KEY" val="665e1753-048f-472a-a11a-f46b9c4fa7d2"/>
  <p:tag name="COMMONDATA" val="eyJoZGlkIjoiY2FmMmY1OTgzNmFkNDFjNjY2NmZlMDZhN2U5NTk1NTY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WPS 演示</Application>
  <PresentationFormat>自定义</PresentationFormat>
  <Paragraphs>13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Wingdings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ghj</dc:creator>
  <cp:lastModifiedBy>张世朋</cp:lastModifiedBy>
  <cp:revision>738</cp:revision>
  <dcterms:created xsi:type="dcterms:W3CDTF">2019-06-19T02:08:00Z</dcterms:created>
  <dcterms:modified xsi:type="dcterms:W3CDTF">2024-08-17T09:28:11Z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8BA7496BAD4A4BCA89101B61A4941A38_12</vt:lpwstr>
  </property>
</Properties>
</file>